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A75C3-267B-4EBC-AE5A-C37A4B58A4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310D727-72BB-487E-B247-011E3C08A3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CD83E94-3A8B-4B77-927A-CD9C08C29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45D6C66-9C37-418B-92A5-86F8FA25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EE85778-11A4-4CF4-BB90-F03A054A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544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CE5FDF-50A3-4CD7-8400-E6FBB469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5A7DD6C8-5340-4F21-813C-07821BCAE2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A80D08B-826B-4DB8-97F6-B7D35F6C7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786C4BC-4DCE-4D86-BB84-401E35166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3F7C37E-DC88-4109-BD41-692CC84B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363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DF33D751-10DA-4B47-943A-3EDD911469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39EBEC65-B194-4A90-AD2C-C87F2C685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6AEA265-000F-4315-AB79-AA6A1CAA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4D92298-A7EC-4951-9983-74AD4D84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FD412BF-55E3-42D7-B0D5-CA0F1240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072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9675F2-2BAD-4CB5-B205-73A268A95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A4340E4-ADA4-4F6A-9C5C-4A8BCAB43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843E58F-EC15-4AE2-9EF2-0F910960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1A062013-DC64-42FC-9A18-DC2B1DEA6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9AE9241-5B23-4179-A102-2AD1F6AC2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71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02FDF6-0912-4C31-93BC-2E3E9BFDA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9C34B259-67A4-46C2-A669-7AD96AB46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0C5E555-676F-4F4C-A69C-1EA72725B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2FA7049-FC96-4295-9F76-87AF3AB9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1D8E9B4-6EB7-41A5-A9FD-C0621E292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463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DCE58C-8C27-4623-8661-5147D2794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3AD1120-4398-4EB2-9D14-22B360CA3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ABF93CE5-A780-45D4-88F0-E84DFFB178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0E991554-00C0-493B-A83F-6E561DBA2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F9AFDC6-AA71-4F40-89C5-468189FE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BA1BDBE8-DCE6-4C73-9DE6-A62EC7BB5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0418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98E93D-3D4F-412C-8A5B-2682740D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AD6BED7E-FE61-442B-8FE7-6B1B98F40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D6D3628B-794B-4D4C-BFB8-7574B5BED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>
            <a:extLst>
              <a:ext uri="{FF2B5EF4-FFF2-40B4-BE49-F238E27FC236}">
                <a16:creationId xmlns:a16="http://schemas.microsoft.com/office/drawing/2014/main" id="{47105CFB-53D7-418B-BF20-CE52AAD07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D0E25A87-B819-400A-A479-1D84066817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CB640A77-7BC2-452A-9B73-D7967003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AD5D67A6-EEF1-4C2F-BCF2-91128E578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FF03CD5B-6952-43EE-ACA4-1DC2929DE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0782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CE639-FA85-4C14-B9B2-86E342A67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97AAB96A-67C8-4441-A3AF-C4400C2F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1C36EBD-F37F-41F4-8926-0A1B8011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4E0CAE93-688D-40C5-81EA-5A772397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10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736DFDE1-CA82-4039-B0B1-DF54A2313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DBCD3579-766E-4608-B596-E35DB01C6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D975875-F645-434C-A780-FA1D6CE94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7235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9132A6-B608-4463-985F-C43193DB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B33F396-D0C7-4DB7-8414-0394196FF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BF178105-560D-41FD-A393-812930ABF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90170B84-E860-4128-9535-11C2969C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89780AEE-BF4A-49E4-96FB-E1B11F34F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831D812-557B-43DE-B3CB-AD3DCDA2E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834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9DFA53-79EA-47C2-8F86-93B5C1C4D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B9AC20F9-94AE-48D5-8B3A-115C5177F1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7A739296-8446-4AE6-86E8-33BFFA7422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BDB9FB04-5E58-474E-9D82-02B9BB30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3641073-B7E1-47F4-BF3A-A6351F1C6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46396FC-3BDB-42B1-870D-7680DB43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259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BDA4C6CF-6481-45EF-916F-35E64C05A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9C72EF97-5426-44E6-8077-720510DD2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C0990C0-B771-4CF1-8AEA-A16804ECD9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BAFB7-091A-408D-9550-1FDDD66F928E}" type="datetimeFigureOut">
              <a:rPr lang="sk-SK" smtClean="0"/>
              <a:t>28.2.2018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EF937C5-EA7E-4B9C-A4FC-21F85DAA8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8B43B18-095C-4C47-BFCA-FFFB2C15B4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72BD3-9E40-488F-99D3-374C7692790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43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ok 16">
            <a:extLst>
              <a:ext uri="{FF2B5EF4-FFF2-40B4-BE49-F238E27FC236}">
                <a16:creationId xmlns:a16="http://schemas.microsoft.com/office/drawing/2014/main" id="{EE2AFD55-0D6C-4F1D-A82F-C39036C0E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4" y="1045384"/>
            <a:ext cx="12161431" cy="5369483"/>
          </a:xfrm>
          <a:prstGeom prst="rect">
            <a:avLst/>
          </a:prstGeom>
        </p:spPr>
      </p:pic>
      <p:pic>
        <p:nvPicPr>
          <p:cNvPr id="4" name="Obrázok 3">
            <a:extLst>
              <a:ext uri="{FF2B5EF4-FFF2-40B4-BE49-F238E27FC236}">
                <a16:creationId xmlns:a16="http://schemas.microsoft.com/office/drawing/2014/main" id="{B84EEE5B-5BBF-4B6B-86D9-C25477E09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5456" y="94283"/>
            <a:ext cx="1180952" cy="87619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F362C631-DB4E-490D-B1CE-1C7F2BE50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093" y="99044"/>
            <a:ext cx="1142857" cy="857143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62B6C185-6B40-442D-9A38-7C7BBB7A81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913" y="84759"/>
            <a:ext cx="1133333" cy="885714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B03C5B26-8A40-4DB6-A984-A0B5C8252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2041" y="79671"/>
            <a:ext cx="1334901" cy="861904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A905BA09-4F2A-4DCD-9F8D-619C0092B7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3043" y="77373"/>
            <a:ext cx="1455246" cy="920898"/>
          </a:xfrm>
          <a:prstGeom prst="rect">
            <a:avLst/>
          </a:prstGeom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1D20C4AA-6BF7-4572-A54C-70DEBF9FF9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85" y="120584"/>
            <a:ext cx="1508383" cy="823809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976187EB-8EE6-437C-94F0-88C9917AA3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0693" y="84758"/>
            <a:ext cx="1334901" cy="872415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133BBB90-591E-4CBF-8A70-251C0FB3C9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4751" y="94283"/>
            <a:ext cx="1350787" cy="903988"/>
          </a:xfrm>
          <a:prstGeom prst="rect">
            <a:avLst/>
          </a:prstGeom>
        </p:spPr>
      </p:pic>
      <p:sp>
        <p:nvSpPr>
          <p:cNvPr id="26" name="BlokTextu 25">
            <a:extLst>
              <a:ext uri="{FF2B5EF4-FFF2-40B4-BE49-F238E27FC236}">
                <a16:creationId xmlns:a16="http://schemas.microsoft.com/office/drawing/2014/main" id="{033B0646-A047-431D-8551-2DE965004F4B}"/>
              </a:ext>
            </a:extLst>
          </p:cNvPr>
          <p:cNvSpPr txBox="1"/>
          <p:nvPr/>
        </p:nvSpPr>
        <p:spPr>
          <a:xfrm>
            <a:off x="3403255" y="6312603"/>
            <a:ext cx="5545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b="1" dirty="0">
                <a:latin typeface="Algerian" panose="04020705040A02060702" pitchFamily="82" charset="0"/>
              </a:rPr>
              <a:t>OPAKOVANIE </a:t>
            </a:r>
            <a:r>
              <a:rPr lang="sk-SK" sz="2800" b="1" dirty="0" err="1">
                <a:latin typeface="Algerian" panose="04020705040A02060702" pitchFamily="82" charset="0"/>
              </a:rPr>
              <a:t>SEVERnÁ</a:t>
            </a:r>
            <a:r>
              <a:rPr lang="sk-SK" sz="2800" b="1" dirty="0">
                <a:latin typeface="Algerian" panose="04020705040A02060702" pitchFamily="82" charset="0"/>
              </a:rPr>
              <a:t> EURÓPA</a:t>
            </a:r>
          </a:p>
        </p:txBody>
      </p:sp>
    </p:spTree>
    <p:extLst>
      <p:ext uri="{BB962C8B-B14F-4D97-AF65-F5344CB8AC3E}">
        <p14:creationId xmlns:p14="http://schemas.microsoft.com/office/powerpoint/2010/main" val="62617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id="{DBEBE93E-8BED-49AD-884E-E8FAAA562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46" y="665934"/>
            <a:ext cx="1857131" cy="1449468"/>
          </a:xfrm>
          <a:prstGeom prst="rect">
            <a:avLst/>
          </a:prstGeom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74F66327-74FD-419A-BF9A-8FBFCD79A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813" y="612188"/>
            <a:ext cx="1166903" cy="2091334"/>
          </a:xfrm>
          <a:prstGeom prst="rect">
            <a:avLst/>
          </a:prstGeom>
        </p:spPr>
      </p:pic>
      <p:pic>
        <p:nvPicPr>
          <p:cNvPr id="4" name="Obrázok 3">
            <a:extLst>
              <a:ext uri="{FF2B5EF4-FFF2-40B4-BE49-F238E27FC236}">
                <a16:creationId xmlns:a16="http://schemas.microsoft.com/office/drawing/2014/main" id="{13920279-2230-4446-86AB-641F08873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144" y="612188"/>
            <a:ext cx="1951331" cy="2318412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2306176B-80CF-46E5-B6DF-DDAAB9A30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3430" y="612189"/>
            <a:ext cx="1707534" cy="1503213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1B134674-FE97-4D59-8849-343B88F1B1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4224" y="613310"/>
            <a:ext cx="2048768" cy="1384302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25D5CC5E-D34E-4D0F-91FC-879A22530F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4812" y="3429000"/>
            <a:ext cx="1166903" cy="2556074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5AF78831-782F-43BF-B9B1-F447A37565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0523" y="3428999"/>
            <a:ext cx="1166903" cy="2560221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967F2AAF-23AB-48AA-A78E-C7E001697D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16144" y="3428999"/>
            <a:ext cx="2079950" cy="12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880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mapswire.com/public-domain/europe-physical-map-miller.jpg">
            <a:extLst>
              <a:ext uri="{FF2B5EF4-FFF2-40B4-BE49-F238E27FC236}">
                <a16:creationId xmlns:a16="http://schemas.microsoft.com/office/drawing/2014/main" id="{DBDC15F1-AFD4-4703-8CEF-2A1F42FD63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99" b="38872"/>
          <a:stretch/>
        </p:blipFill>
        <p:spPr bwMode="auto">
          <a:xfrm>
            <a:off x="-27684" y="376311"/>
            <a:ext cx="12219684" cy="610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50333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</Words>
  <Application>Microsoft Office PowerPoint</Application>
  <PresentationFormat>Širokouhlá</PresentationFormat>
  <Paragraphs>1</Paragraphs>
  <Slides>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8" baseType="lpstr">
      <vt:lpstr>Algerian</vt:lpstr>
      <vt:lpstr>Arial</vt:lpstr>
      <vt:lpstr>Calibri</vt:lpstr>
      <vt:lpstr>Calibri Light</vt:lpstr>
      <vt:lpstr>Motív balíka Office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Csicsolová Iveta</dc:creator>
  <cp:lastModifiedBy>Csicsolová Iveta</cp:lastModifiedBy>
  <cp:revision>9</cp:revision>
  <dcterms:created xsi:type="dcterms:W3CDTF">2018-02-23T19:48:34Z</dcterms:created>
  <dcterms:modified xsi:type="dcterms:W3CDTF">2018-02-28T13:57:54Z</dcterms:modified>
</cp:coreProperties>
</file>