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k-SK"/>
              <a:t>Kliknutím upravte štýl predlohy podnadpisu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2543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25580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76599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3180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384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32929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38691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335149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77645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63925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k-SK"/>
              <a:t>Kliknutím na ikonu pridáte obrázok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/>
              <a:t>Upraviť štýly predlohy textu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047291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k-SK"/>
              <a:t>Kliknutím upravte štýl predlohy nadpisu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k-SK"/>
              <a:t>Upraviť štýly predlohy textu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A920A03-567C-487D-801B-A8C5C3781014}" type="datetimeFigureOut">
              <a:rPr lang="sk-SK" smtClean="0"/>
              <a:t>3.12.2018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B93F3DF-1911-42AC-A7F1-ABFBC5BEA9C4}" type="slidenum">
              <a:rPr lang="sk-SK" smtClean="0"/>
              <a:t>‹#›</a:t>
            </a:fld>
            <a:endParaRPr lang="sk-SK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54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open?id=1Oq24iGLT0mG0Y-cd6EYvRPApT3aXrhwc&amp;usp=sharing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F6F2AF-41D6-47D5-B28A-7343C218087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/>
              <a:t>Artézska voda v našom meste Šaľa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36E6D146-2F99-40EA-BA9A-FE13EFE53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5588" y="4455621"/>
            <a:ext cx="10412863" cy="1143000"/>
          </a:xfrm>
        </p:spPr>
        <p:txBody>
          <a:bodyPr/>
          <a:lstStyle/>
          <a:p>
            <a:r>
              <a:rPr lang="sk-SK" b="1" dirty="0"/>
              <a:t>Výskum pre žiakov 8.ročníka ZŠ</a:t>
            </a:r>
          </a:p>
        </p:txBody>
      </p:sp>
      <p:pic>
        <p:nvPicPr>
          <p:cNvPr id="1026" name="Picture 2" descr="VÃ½sledok vyhÄ¾adÃ¡vania obrÃ¡zkov pre dopyt artÃ©zska studÅa Å¡aÄ¾a">
            <a:extLst>
              <a:ext uri="{FF2B5EF4-FFF2-40B4-BE49-F238E27FC236}">
                <a16:creationId xmlns:a16="http://schemas.microsoft.com/office/drawing/2014/main" id="{4D01D784-9870-4C54-BE54-C0FFE7315C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781"/>
          <a:stretch/>
        </p:blipFill>
        <p:spPr bwMode="auto">
          <a:xfrm>
            <a:off x="5548959" y="-4034"/>
            <a:ext cx="1637140" cy="214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Ã½sledok vyhÄ¾adÃ¡vania obrÃ¡zkov pre dopyt artÃ©zska studÅa Å¡aÄ¾a">
            <a:extLst>
              <a:ext uri="{FF2B5EF4-FFF2-40B4-BE49-F238E27FC236}">
                <a16:creationId xmlns:a16="http://schemas.microsoft.com/office/drawing/2014/main" id="{CA46CB17-F8A3-4525-91E8-07091A9BF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16519" cy="2145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VÃ½sledok vyhÄ¾adÃ¡vania obrÃ¡zkov pre dopyt artÃ©zska studÅa Å¡aÄ¾a">
            <a:extLst>
              <a:ext uri="{FF2B5EF4-FFF2-40B4-BE49-F238E27FC236}">
                <a16:creationId xmlns:a16="http://schemas.microsoft.com/office/drawing/2014/main" id="{619D0AC7-0E91-475A-8DA4-6541F19BC4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2311" y="19283"/>
            <a:ext cx="2979689" cy="1981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VÃ½sledok vyhÄ¾adÃ¡vania obrÃ¡zkov pre dopyt artÃ©zska studÅa Å¡aÄ¾a">
            <a:extLst>
              <a:ext uri="{FF2B5EF4-FFF2-40B4-BE49-F238E27FC236}">
                <a16:creationId xmlns:a16="http://schemas.microsoft.com/office/drawing/2014/main" id="{CD01EFDA-1FB4-4D7F-8263-239FD9D39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612" y="3351079"/>
            <a:ext cx="5622388" cy="348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Ãºvisiaci obrÃ¡zok">
            <a:extLst>
              <a:ext uri="{FF2B5EF4-FFF2-40B4-BE49-F238E27FC236}">
                <a16:creationId xmlns:a16="http://schemas.microsoft.com/office/drawing/2014/main" id="{194CB0EA-67B7-4732-AA0D-00C354BFF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040" y="4806450"/>
            <a:ext cx="1412219" cy="1412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7274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ADEF25A-0F1F-4369-8613-14B7807D6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Mapa:</a:t>
            </a:r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138509FE-41A3-4168-8BAC-CE8E96C039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715" y="399737"/>
            <a:ext cx="8686800" cy="5638800"/>
          </a:xfrm>
          <a:prstGeom prst="rect">
            <a:avLst/>
          </a:prstGeom>
        </p:spPr>
      </p:pic>
      <p:sp>
        <p:nvSpPr>
          <p:cNvPr id="5" name="Obdĺžnik 4">
            <a:extLst>
              <a:ext uri="{FF2B5EF4-FFF2-40B4-BE49-F238E27FC236}">
                <a16:creationId xmlns:a16="http://schemas.microsoft.com/office/drawing/2014/main" id="{E7667145-8890-45E6-8842-845B8AB3DE70}"/>
              </a:ext>
            </a:extLst>
          </p:cNvPr>
          <p:cNvSpPr/>
          <p:nvPr/>
        </p:nvSpPr>
        <p:spPr>
          <a:xfrm>
            <a:off x="229850" y="2536208"/>
            <a:ext cx="26482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dirty="0">
                <a:hlinkClick r:id="rId3"/>
              </a:rPr>
              <a:t>https://drive.google.com/open?id=1Oq24iGLT0mG0Y-cd6EYvRPApT3aXrhwc&amp;usp=sharing</a:t>
            </a:r>
            <a:r>
              <a:rPr lang="sk-SK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1066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2AE818D1-02B2-40E8-8ED7-485F88AFF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1. Koľko ľudí žije vo Vašej domácnosti? </a:t>
            </a:r>
            <a:br>
              <a:rPr lang="sk-SK" b="1" dirty="0"/>
            </a:br>
            <a:r>
              <a:rPr lang="sk-SK" b="1" dirty="0"/>
              <a:t>V akom veku?</a:t>
            </a:r>
            <a:endParaRPr lang="sk-SK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85B3F339-6404-4C59-A409-87FAF1FA12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52416"/>
            <a:ext cx="6043924" cy="3419916"/>
          </a:xfrm>
          <a:prstGeom prst="rect">
            <a:avLst/>
          </a:prstGeom>
        </p:spPr>
      </p:pic>
      <p:pic>
        <p:nvPicPr>
          <p:cNvPr id="7" name="Obrázok 6">
            <a:extLst>
              <a:ext uri="{FF2B5EF4-FFF2-40B4-BE49-F238E27FC236}">
                <a16:creationId xmlns:a16="http://schemas.microsoft.com/office/drawing/2014/main" id="{BB3ACE75-8930-43CD-876F-F5683D29BD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58" y="2052416"/>
            <a:ext cx="5902702" cy="3419916"/>
          </a:xfrm>
          <a:prstGeom prst="rect">
            <a:avLst/>
          </a:prstGeom>
        </p:spPr>
      </p:pic>
      <p:sp>
        <p:nvSpPr>
          <p:cNvPr id="2" name="BlokTextu 1">
            <a:extLst>
              <a:ext uri="{FF2B5EF4-FFF2-40B4-BE49-F238E27FC236}">
                <a16:creationId xmlns:a16="http://schemas.microsoft.com/office/drawing/2014/main" id="{AD8F5B9B-4F2E-4099-A91A-C369CAB4B917}"/>
              </a:ext>
            </a:extLst>
          </p:cNvPr>
          <p:cNvSpPr txBox="1"/>
          <p:nvPr/>
        </p:nvSpPr>
        <p:spPr>
          <a:xfrm>
            <a:off x="5673023" y="5787388"/>
            <a:ext cx="8290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dirty="0"/>
              <a:t>66 ľudí</a:t>
            </a:r>
          </a:p>
        </p:txBody>
      </p:sp>
    </p:spTree>
    <p:extLst>
      <p:ext uri="{BB962C8B-B14F-4D97-AF65-F5344CB8AC3E}">
        <p14:creationId xmlns:p14="http://schemas.microsoft.com/office/powerpoint/2010/main" val="29687531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ok 1">
            <a:extLst>
              <a:ext uri="{FF2B5EF4-FFF2-40B4-BE49-F238E27FC236}">
                <a16:creationId xmlns:a16="http://schemas.microsoft.com/office/drawing/2014/main" id="{EC93056F-4146-4F7D-B229-DC659E3A5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6977" y="1949182"/>
            <a:ext cx="6699006" cy="4038701"/>
          </a:xfrm>
          <a:prstGeom prst="rect">
            <a:avLst/>
          </a:prstGeom>
        </p:spPr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26B2D84D-F9AB-4A11-B638-869AC200D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2. </a:t>
            </a:r>
            <a:r>
              <a:rPr lang="sk-SK" b="1" dirty="0"/>
              <a:t>Využívate/pijete v domácnosti vodu z artézskych studní?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078673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0AB5D2-E003-42F3-A80A-7D8789090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b="1" dirty="0"/>
              <a:t>Využíval/Pil si v minulosti vodu z artézskych studní?</a:t>
            </a:r>
            <a:r>
              <a:rPr lang="sk-SK" sz="3600" b="1" dirty="0"/>
              <a:t> </a:t>
            </a:r>
            <a:br>
              <a:rPr lang="sk-SK" sz="3600" b="1" dirty="0"/>
            </a:br>
            <a:r>
              <a:rPr lang="sk-SK" sz="3600" b="1" dirty="0"/>
              <a:t>Ak áno, prečo ste prestali? </a:t>
            </a:r>
            <a:br>
              <a:rPr lang="sk-SK" sz="3600" b="1" dirty="0"/>
            </a:br>
            <a:r>
              <a:rPr lang="sk-SK" sz="3600" b="1" dirty="0"/>
              <a:t>Ak nie, prečo ste ju nikdy nevyužívali?</a:t>
            </a:r>
            <a:endParaRPr lang="sk-SK" sz="3600" dirty="0"/>
          </a:p>
        </p:txBody>
      </p:sp>
      <p:sp>
        <p:nvSpPr>
          <p:cNvPr id="3" name="Zástupný objekt pre obsah 2">
            <a:extLst>
              <a:ext uri="{FF2B5EF4-FFF2-40B4-BE49-F238E27FC236}">
                <a16:creationId xmlns:a16="http://schemas.microsoft.com/office/drawing/2014/main" id="{F8815556-DCDE-4DA8-A48A-79CFFCF72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259644"/>
          </a:xfrm>
        </p:spPr>
        <p:txBody>
          <a:bodyPr>
            <a:noAutofit/>
          </a:bodyPr>
          <a:lstStyle/>
          <a:p>
            <a:pPr algn="just"/>
            <a:r>
              <a:rPr lang="sk-SK" sz="2800" b="1" dirty="0">
                <a:solidFill>
                  <a:schemeClr val="tx1"/>
                </a:solidFill>
              </a:rPr>
              <a:t>Domácnosť 17- </a:t>
            </a:r>
            <a:r>
              <a:rPr lang="sk-SK" sz="2800" dirty="0">
                <a:solidFill>
                  <a:schemeClr val="tx1"/>
                </a:solidFill>
              </a:rPr>
              <a:t>„Áno, využívali. Prestali sme pretože je pre nás menej dostupná, bývame od nej ďalej a je pre nás ťažšie si ju nosiť domov bez auta.“</a:t>
            </a:r>
          </a:p>
          <a:p>
            <a:pPr algn="just"/>
            <a:r>
              <a:rPr lang="sk-SK" sz="2800" b="1" dirty="0">
                <a:solidFill>
                  <a:schemeClr val="tx1"/>
                </a:solidFill>
              </a:rPr>
              <a:t>Domácnosť 18- </a:t>
            </a:r>
            <a:r>
              <a:rPr lang="sk-SK" sz="2800" dirty="0">
                <a:solidFill>
                  <a:schemeClr val="tx1"/>
                </a:solidFill>
              </a:rPr>
              <a:t>„Áno, pili sme ju, keď sme bývali ešte s rodičmi. Teraz sa nám ju nechce nosiť domov.“</a:t>
            </a:r>
          </a:p>
          <a:p>
            <a:pPr algn="just"/>
            <a:r>
              <a:rPr lang="sk-SK" sz="2800" b="1" dirty="0">
                <a:solidFill>
                  <a:schemeClr val="tx1"/>
                </a:solidFill>
              </a:rPr>
              <a:t>Domácnosť 19- </a:t>
            </a:r>
            <a:r>
              <a:rPr lang="sk-SK" sz="2800" dirty="0">
                <a:solidFill>
                  <a:schemeClr val="tx1"/>
                </a:solidFill>
              </a:rPr>
              <a:t>„Voľakedy sme zvykli, ale ani neviem prečo sme prestali... Asi sa nám nechcelo pre ňu chodiť.“</a:t>
            </a:r>
          </a:p>
          <a:p>
            <a:pPr algn="just"/>
            <a:r>
              <a:rPr lang="sk-SK" sz="2800" b="1" dirty="0">
                <a:solidFill>
                  <a:schemeClr val="tx1"/>
                </a:solidFill>
              </a:rPr>
              <a:t>Domácnosť 20- </a:t>
            </a:r>
            <a:r>
              <a:rPr lang="sk-SK" sz="2800" dirty="0">
                <a:solidFill>
                  <a:schemeClr val="tx1"/>
                </a:solidFill>
              </a:rPr>
              <a:t>„Nie, nikdy sme ju nevyužívali. U nás sa pije voda z vodovodu alebo minerálka.“</a:t>
            </a:r>
          </a:p>
        </p:txBody>
      </p:sp>
    </p:spTree>
    <p:extLst>
      <p:ext uri="{BB962C8B-B14F-4D97-AF65-F5344CB8AC3E}">
        <p14:creationId xmlns:p14="http://schemas.microsoft.com/office/powerpoint/2010/main" val="2793390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872685A3-3B38-4D7E-992F-3A80A1ECF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3. </a:t>
            </a:r>
            <a:r>
              <a:rPr lang="sk-SK" b="1" dirty="0"/>
              <a:t>Ktoré artézske studne využívate najčastejšie?</a:t>
            </a:r>
            <a:endParaRPr lang="sk-SK" dirty="0"/>
          </a:p>
        </p:txBody>
      </p:sp>
      <p:sp>
        <p:nvSpPr>
          <p:cNvPr id="7" name="BlokTextu 6">
            <a:extLst>
              <a:ext uri="{FF2B5EF4-FFF2-40B4-BE49-F238E27FC236}">
                <a16:creationId xmlns:a16="http://schemas.microsoft.com/office/drawing/2014/main" id="{4ED0C8B9-80D2-4C60-8765-B0EA3FBDA910}"/>
              </a:ext>
            </a:extLst>
          </p:cNvPr>
          <p:cNvSpPr txBox="1"/>
          <p:nvPr/>
        </p:nvSpPr>
        <p:spPr>
          <a:xfrm>
            <a:off x="10110650" y="4935975"/>
            <a:ext cx="1045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Diakovce</a:t>
            </a:r>
          </a:p>
        </p:txBody>
      </p:sp>
      <p:pic>
        <p:nvPicPr>
          <p:cNvPr id="10" name="Obrázok 9">
            <a:extLst>
              <a:ext uri="{FF2B5EF4-FFF2-40B4-BE49-F238E27FC236}">
                <a16:creationId xmlns:a16="http://schemas.microsoft.com/office/drawing/2014/main" id="{0B97501B-0E0F-4A52-BD55-4BD901C438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561" y="1842290"/>
            <a:ext cx="8060565" cy="4343923"/>
          </a:xfrm>
          <a:prstGeom prst="rect">
            <a:avLst/>
          </a:prstGeom>
        </p:spPr>
      </p:pic>
      <p:cxnSp>
        <p:nvCxnSpPr>
          <p:cNvPr id="9" name="Rovná spojovacia šípka 8">
            <a:extLst>
              <a:ext uri="{FF2B5EF4-FFF2-40B4-BE49-F238E27FC236}">
                <a16:creationId xmlns:a16="http://schemas.microsoft.com/office/drawing/2014/main" id="{602C0F2A-9678-412E-ACC6-2007A68B5769}"/>
              </a:ext>
            </a:extLst>
          </p:cNvPr>
          <p:cNvCxnSpPr>
            <a:cxnSpLocks/>
          </p:cNvCxnSpPr>
          <p:nvPr/>
        </p:nvCxnSpPr>
        <p:spPr>
          <a:xfrm>
            <a:off x="9203961" y="5120641"/>
            <a:ext cx="887140" cy="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31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A7AE4FB7-2BE6-4F73-A7C0-449AD680C1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4. Ktorí členovia nepijú túto vodu?</a:t>
            </a:r>
            <a:endParaRPr lang="sk-SK" dirty="0"/>
          </a:p>
        </p:txBody>
      </p:sp>
      <p:sp>
        <p:nvSpPr>
          <p:cNvPr id="4" name="Zástupný objekt pre obsah 3">
            <a:extLst>
              <a:ext uri="{FF2B5EF4-FFF2-40B4-BE49-F238E27FC236}">
                <a16:creationId xmlns:a16="http://schemas.microsoft.com/office/drawing/2014/main" id="{14B4C98A-8952-4E9A-826B-9B7B94B271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sk-SK" sz="3600" b="1" i="1" dirty="0"/>
              <a:t>Zo 16 domácností:</a:t>
            </a:r>
          </a:p>
          <a:p>
            <a:pPr algn="ctr"/>
            <a:r>
              <a:rPr lang="sk-SK" sz="3600" b="1" dirty="0">
                <a:highlight>
                  <a:srgbClr val="FFFF00"/>
                </a:highlight>
              </a:rPr>
              <a:t>→ 11 domácností – pijú všetci členovia</a:t>
            </a:r>
          </a:p>
          <a:p>
            <a:pPr algn="ctr"/>
            <a:r>
              <a:rPr lang="sk-SK" sz="3600" b="1" dirty="0"/>
              <a:t>→ Iné odpovede:</a:t>
            </a:r>
          </a:p>
          <a:p>
            <a:pPr algn="ctr"/>
            <a:r>
              <a:rPr lang="sk-SK" sz="3600" b="1" dirty="0">
                <a:highlight>
                  <a:srgbClr val="FFFF00"/>
                </a:highlight>
              </a:rPr>
              <a:t>- priateľ ju nepije</a:t>
            </a:r>
          </a:p>
          <a:p>
            <a:pPr algn="ctr"/>
            <a:r>
              <a:rPr lang="sk-SK" sz="3600" b="1" dirty="0">
                <a:highlight>
                  <a:srgbClr val="FFFF00"/>
                </a:highlight>
              </a:rPr>
              <a:t>- mladšia dcéra ju nepije</a:t>
            </a:r>
          </a:p>
          <a:p>
            <a:pPr algn="ctr"/>
            <a:r>
              <a:rPr lang="sk-SK" sz="3600" b="1" dirty="0">
                <a:highlight>
                  <a:srgbClr val="FFFF00"/>
                </a:highlight>
              </a:rPr>
              <a:t>- 3x - deti nepijú</a:t>
            </a:r>
          </a:p>
        </p:txBody>
      </p:sp>
    </p:spTree>
    <p:extLst>
      <p:ext uri="{BB962C8B-B14F-4D97-AF65-F5344CB8AC3E}">
        <p14:creationId xmlns:p14="http://schemas.microsoft.com/office/powerpoint/2010/main" val="18552532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CAFDB7-DBCB-4C6A-8198-0836F312D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5. Využívate vodu z artézskych studní aj na niečo iné, než pitie? Ak áno, na čo?</a:t>
            </a:r>
            <a:endParaRPr lang="sk-SK" dirty="0"/>
          </a:p>
        </p:txBody>
      </p:sp>
      <p:pic>
        <p:nvPicPr>
          <p:cNvPr id="4" name="Obrázok 3">
            <a:extLst>
              <a:ext uri="{FF2B5EF4-FFF2-40B4-BE49-F238E27FC236}">
                <a16:creationId xmlns:a16="http://schemas.microsoft.com/office/drawing/2014/main" id="{B5D3BCC2-DF42-48B6-A913-123D72340A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4057" y="1921046"/>
            <a:ext cx="6543886" cy="3945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49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DF1869A-F6DB-402D-86B9-D8560F466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6. </a:t>
            </a:r>
            <a:r>
              <a:rPr lang="sk-SK" b="1" dirty="0"/>
              <a:t>Ako často ju vo vašej domácnosti využívate/pijete?</a:t>
            </a:r>
            <a:endParaRPr lang="sk-SK" dirty="0"/>
          </a:p>
        </p:txBody>
      </p:sp>
      <p:pic>
        <p:nvPicPr>
          <p:cNvPr id="3" name="Obrázok 2">
            <a:extLst>
              <a:ext uri="{FF2B5EF4-FFF2-40B4-BE49-F238E27FC236}">
                <a16:creationId xmlns:a16="http://schemas.microsoft.com/office/drawing/2014/main" id="{E907FB7B-08A0-42AD-A393-EB473F5BE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92042" y="1911520"/>
            <a:ext cx="6607916" cy="4010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254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24FE0462-2FC2-438C-996B-F169F97C48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/>
              <a:t>7. </a:t>
            </a:r>
            <a:r>
              <a:rPr lang="sk-SK" b="1" dirty="0"/>
              <a:t>Prečo ju pijete? Povedzte mi všetky dôvody, ktoré Vám napadnú.</a:t>
            </a:r>
            <a:endParaRPr lang="sk-SK" dirty="0"/>
          </a:p>
        </p:txBody>
      </p:sp>
      <p:pic>
        <p:nvPicPr>
          <p:cNvPr id="6" name="Obrázok 5">
            <a:extLst>
              <a:ext uri="{FF2B5EF4-FFF2-40B4-BE49-F238E27FC236}">
                <a16:creationId xmlns:a16="http://schemas.microsoft.com/office/drawing/2014/main" id="{97D21546-3062-4117-B17D-BD308481B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36" y="2146825"/>
            <a:ext cx="12042046" cy="2650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40831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ktíva">
  <a:themeElements>
    <a:clrScheme name="Retrospektíva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Retrospektív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ktív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164</TotalTime>
  <Words>258</Words>
  <Application>Microsoft Office PowerPoint</Application>
  <PresentationFormat>Širokouhlá</PresentationFormat>
  <Paragraphs>24</Paragraphs>
  <Slides>10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2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3" baseType="lpstr">
      <vt:lpstr>Calibri</vt:lpstr>
      <vt:lpstr>Calibri Light</vt:lpstr>
      <vt:lpstr>Retrospektíva</vt:lpstr>
      <vt:lpstr>Artézska voda v našom meste Šaľa</vt:lpstr>
      <vt:lpstr>1. Koľko ľudí žije vo Vašej domácnosti?  V akom veku?</vt:lpstr>
      <vt:lpstr>2. Využívate/pijete v domácnosti vodu z artézskych studní?</vt:lpstr>
      <vt:lpstr>Využíval/Pil si v minulosti vodu z artézskych studní?  Ak áno, prečo ste prestali?  Ak nie, prečo ste ju nikdy nevyužívali?</vt:lpstr>
      <vt:lpstr>3. Ktoré artézske studne využívate najčastejšie?</vt:lpstr>
      <vt:lpstr>4. Ktorí členovia nepijú túto vodu?</vt:lpstr>
      <vt:lpstr>5. Využívate vodu z artézskych studní aj na niečo iné, než pitie? Ak áno, na čo?</vt:lpstr>
      <vt:lpstr>6. Ako často ju vo vašej domácnosti využívate/pijete?</vt:lpstr>
      <vt:lpstr>7. Prečo ju pijete? Povedzte mi všetky dôvody, ktoré Vám napadnú.</vt:lpstr>
      <vt:lpstr>Mapa: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Csicsolová Iveta</dc:creator>
  <cp:lastModifiedBy>ivetkacs@gmail.com</cp:lastModifiedBy>
  <cp:revision>17</cp:revision>
  <dcterms:created xsi:type="dcterms:W3CDTF">2018-11-28T15:33:53Z</dcterms:created>
  <dcterms:modified xsi:type="dcterms:W3CDTF">2018-12-03T21:59:33Z</dcterms:modified>
</cp:coreProperties>
</file>